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1" r:id="rId2"/>
    <p:sldId id="262" r:id="rId3"/>
    <p:sldId id="263" r:id="rId4"/>
    <p:sldId id="259" r:id="rId5"/>
    <p:sldId id="265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30" autoAdjust="0"/>
    <p:restoredTop sz="94653" autoAdjust="0"/>
  </p:normalViewPr>
  <p:slideViewPr>
    <p:cSldViewPr>
      <p:cViewPr varScale="1">
        <p:scale>
          <a:sx n="109" d="100"/>
          <a:sy n="109" d="100"/>
        </p:scale>
        <p:origin x="176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2376264"/>
          </a:xfrm>
        </p:spPr>
        <p:txBody>
          <a:bodyPr>
            <a:normAutofit/>
          </a:bodyPr>
          <a:lstStyle/>
          <a:p>
            <a:r>
              <a:rPr lang="ru-RU" dirty="0" smtClean="0"/>
              <a:t>Профилактика ГРИППА И ОРВИ</a:t>
            </a:r>
            <a:endParaRPr lang="ru-RU" dirty="0"/>
          </a:p>
        </p:txBody>
      </p:sp>
      <p:pic>
        <p:nvPicPr>
          <p:cNvPr id="16386" name="Picture 2" descr="http://player.myshared.ru/238475/data/images/img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4303" y="2996952"/>
            <a:ext cx="1412066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8992" y="642919"/>
            <a:ext cx="5029208" cy="1143007"/>
          </a:xfrm>
        </p:spPr>
        <p:txBody>
          <a:bodyPr>
            <a:normAutofit/>
          </a:bodyPr>
          <a:lstStyle/>
          <a:p>
            <a:r>
              <a:rPr lang="ru-RU" dirty="0" smtClean="0"/>
              <a:t>Профилактика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29190" y="2000240"/>
            <a:ext cx="3429024" cy="185738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Правильно используйте медицинскую </a:t>
            </a:r>
            <a:r>
              <a:rPr lang="ru-RU" dirty="0" smtClean="0">
                <a:solidFill>
                  <a:srgbClr val="002060"/>
                </a:solidFill>
              </a:rPr>
              <a:t>маску!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1746" name="Picture 2" descr="http://player.myshared.ru/238475/data/images/img3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60"/>
            <a:ext cx="2198618" cy="1743864"/>
          </a:xfrm>
          <a:prstGeom prst="rect">
            <a:avLst/>
          </a:prstGeom>
          <a:noFill/>
        </p:spPr>
      </p:pic>
      <p:pic>
        <p:nvPicPr>
          <p:cNvPr id="31748" name="Picture 4" descr="&amp;gcy;&amp;rcy;&amp;icy;&amp;pcy;&amp;pcy;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4653136"/>
            <a:ext cx="2787222" cy="15968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"/>
            <a:ext cx="7886728" cy="1214421"/>
          </a:xfrm>
        </p:spPr>
        <p:txBody>
          <a:bodyPr>
            <a:normAutofit/>
          </a:bodyPr>
          <a:lstStyle/>
          <a:p>
            <a:r>
              <a:rPr lang="ru-RU" dirty="0" smtClean="0"/>
              <a:t>  Я заболел. Что делать?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3091" y="1613886"/>
            <a:ext cx="5429288" cy="307183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- свести </a:t>
            </a:r>
            <a:r>
              <a:rPr lang="ru-RU" sz="2400" dirty="0" smtClean="0">
                <a:solidFill>
                  <a:srgbClr val="002060"/>
                </a:solidFill>
              </a:rPr>
              <a:t>к минимуму контакт с другими людьми;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- соблюдать </a:t>
            </a:r>
            <a:r>
              <a:rPr lang="ru-RU" sz="2400" dirty="0" smtClean="0">
                <a:solidFill>
                  <a:srgbClr val="002060"/>
                </a:solidFill>
              </a:rPr>
              <a:t>постельный режим;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- обратиться </a:t>
            </a:r>
            <a:r>
              <a:rPr lang="ru-RU" sz="2400" dirty="0" smtClean="0">
                <a:solidFill>
                  <a:srgbClr val="002060"/>
                </a:solidFill>
              </a:rPr>
              <a:t>за медицинской помощью;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</a:rPr>
              <a:t>соблюдать </a:t>
            </a:r>
            <a:r>
              <a:rPr lang="ru-RU" sz="2400" dirty="0" smtClean="0">
                <a:solidFill>
                  <a:srgbClr val="002060"/>
                </a:solidFill>
              </a:rPr>
              <a:t>правила личной гигиены, </a:t>
            </a:r>
            <a:endParaRPr lang="ru-RU" sz="2400" dirty="0" smtClean="0">
              <a:solidFill>
                <a:srgbClr val="002060"/>
              </a:solidFill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</a:rPr>
              <a:t>использовать </a:t>
            </a:r>
            <a:r>
              <a:rPr lang="ru-RU" sz="2400" dirty="0" smtClean="0">
                <a:solidFill>
                  <a:srgbClr val="002060"/>
                </a:solidFill>
              </a:rPr>
              <a:t>медицинскую маску;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- пить </a:t>
            </a:r>
            <a:r>
              <a:rPr lang="ru-RU" sz="2400" dirty="0" smtClean="0">
                <a:solidFill>
                  <a:srgbClr val="002060"/>
                </a:solidFill>
              </a:rPr>
              <a:t>много жидкости.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32770" name="Picture 2" descr="&amp;scy;&amp;tcy;&amp;rcy;&amp;iecy;&amp;scy;&amp;scy;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420888"/>
            <a:ext cx="1766570" cy="2429034"/>
          </a:xfrm>
          <a:prstGeom prst="rect">
            <a:avLst/>
          </a:prstGeom>
          <a:noFill/>
        </p:spPr>
      </p:pic>
      <p:pic>
        <p:nvPicPr>
          <p:cNvPr id="32772" name="Picture 4" descr="&amp;ucy;&amp;khcy;&amp;ocy;&amp;d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5085184"/>
            <a:ext cx="1999422" cy="1224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8101042" cy="1142984"/>
          </a:xfrm>
        </p:spPr>
        <p:txBody>
          <a:bodyPr/>
          <a:lstStyle/>
          <a:p>
            <a:r>
              <a:rPr lang="ru-RU" dirty="0" smtClean="0"/>
              <a:t>Если в доме больной?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1214422"/>
            <a:ext cx="5143536" cy="5357850"/>
          </a:xfrm>
        </p:spPr>
        <p:txBody>
          <a:bodyPr>
            <a:normAutofit/>
          </a:bodyPr>
          <a:lstStyle/>
          <a:p>
            <a:r>
              <a:rPr lang="ru-RU" sz="3000" dirty="0" smtClean="0">
                <a:solidFill>
                  <a:srgbClr val="002060"/>
                </a:solidFill>
              </a:rPr>
              <a:t>- разместить </a:t>
            </a:r>
            <a:r>
              <a:rPr lang="ru-RU" sz="3000" dirty="0" smtClean="0">
                <a:solidFill>
                  <a:srgbClr val="002060"/>
                </a:solidFill>
              </a:rPr>
              <a:t>больного в отдельной комнате;</a:t>
            </a:r>
          </a:p>
          <a:p>
            <a:r>
              <a:rPr lang="ru-RU" sz="3000" dirty="0" smtClean="0">
                <a:solidFill>
                  <a:srgbClr val="002060"/>
                </a:solidFill>
              </a:rPr>
              <a:t>- выделить </a:t>
            </a:r>
            <a:r>
              <a:rPr lang="ru-RU" sz="3000" dirty="0" smtClean="0">
                <a:solidFill>
                  <a:srgbClr val="002060"/>
                </a:solidFill>
              </a:rPr>
              <a:t>для него отдельные предметы туалета, посуды, постельного белья;</a:t>
            </a:r>
          </a:p>
          <a:p>
            <a:r>
              <a:rPr lang="ru-RU" sz="3000" dirty="0" smtClean="0">
                <a:solidFill>
                  <a:srgbClr val="002060"/>
                </a:solidFill>
              </a:rPr>
              <a:t>- </a:t>
            </a:r>
            <a:r>
              <a:rPr lang="ru-RU" sz="3000" dirty="0">
                <a:solidFill>
                  <a:srgbClr val="002060"/>
                </a:solidFill>
              </a:rPr>
              <a:t>ч</a:t>
            </a:r>
            <a:r>
              <a:rPr lang="ru-RU" sz="3000" dirty="0" smtClean="0">
                <a:solidFill>
                  <a:srgbClr val="002060"/>
                </a:solidFill>
              </a:rPr>
              <a:t>астое </a:t>
            </a:r>
            <a:r>
              <a:rPr lang="ru-RU" sz="3000" dirty="0" smtClean="0">
                <a:solidFill>
                  <a:srgbClr val="002060"/>
                </a:solidFill>
              </a:rPr>
              <a:t>проветривание и уборка помещения;</a:t>
            </a:r>
          </a:p>
          <a:p>
            <a:r>
              <a:rPr lang="ru-RU" sz="3000" dirty="0" smtClean="0">
                <a:solidFill>
                  <a:srgbClr val="002060"/>
                </a:solidFill>
              </a:rPr>
              <a:t>- при </a:t>
            </a:r>
            <a:r>
              <a:rPr lang="ru-RU" sz="3000" dirty="0" smtClean="0">
                <a:solidFill>
                  <a:srgbClr val="002060"/>
                </a:solidFill>
              </a:rPr>
              <a:t>уходе за больным использовать маску, часто мыть руки.</a:t>
            </a:r>
          </a:p>
          <a:p>
            <a:endParaRPr lang="ru-RU" dirty="0" smtClean="0"/>
          </a:p>
        </p:txBody>
      </p:sp>
      <p:pic>
        <p:nvPicPr>
          <p:cNvPr id="33794" name="Picture 2" descr="&amp;ucy;&amp;khcy;&amp;ocy;&amp;dcy;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395" y="1503458"/>
            <a:ext cx="2051381" cy="1574316"/>
          </a:xfrm>
          <a:prstGeom prst="rect">
            <a:avLst/>
          </a:prstGeom>
          <a:noFill/>
        </p:spPr>
      </p:pic>
      <p:pic>
        <p:nvPicPr>
          <p:cNvPr id="33796" name="Picture 4" descr="http://player.myshared.ru/238475/data/images/img4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861048"/>
            <a:ext cx="1803991" cy="1008112"/>
          </a:xfrm>
          <a:prstGeom prst="rect">
            <a:avLst/>
          </a:prstGeom>
          <a:noFill/>
        </p:spPr>
      </p:pic>
      <p:pic>
        <p:nvPicPr>
          <p:cNvPr id="33798" name="Picture 6" descr="&amp;gcy;&amp;icy;&amp;gcy;&amp;icy;&amp;iecy;&amp;ncy;&amp;icy;&amp;chcy;&amp;iecy;&amp;scy;&amp;kcy;&amp;icy;&amp;iecy; &amp;ncy;&amp;acy;&amp;vcy;&amp;ycy;&amp;kcy;&amp;icy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51134" y="5373216"/>
            <a:ext cx="1839148" cy="10788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36"/>
            <a:ext cx="8229600" cy="2500330"/>
          </a:xfrm>
        </p:spPr>
        <p:txBody>
          <a:bodyPr/>
          <a:lstStyle/>
          <a:p>
            <a:r>
              <a:rPr lang="ru-RU" dirty="0" smtClean="0"/>
              <a:t>Будьте здоровы!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Пути передачи инфекции </a:t>
            </a:r>
            <a:endParaRPr lang="ru-RU" dirty="0"/>
          </a:p>
        </p:txBody>
      </p:sp>
      <p:pic>
        <p:nvPicPr>
          <p:cNvPr id="19458" name="Picture 2" descr="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88840"/>
            <a:ext cx="1550546" cy="1428456"/>
          </a:xfrm>
          <a:prstGeom prst="rect">
            <a:avLst/>
          </a:prstGeom>
          <a:noFill/>
        </p:spPr>
      </p:pic>
      <p:pic>
        <p:nvPicPr>
          <p:cNvPr id="19460" name="Picture 4" descr="&amp;chcy;&amp;acy;&amp;shcy;&amp;kcy;&amp;acy;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1988840"/>
            <a:ext cx="1608128" cy="1563458"/>
          </a:xfrm>
          <a:prstGeom prst="rect">
            <a:avLst/>
          </a:prstGeom>
          <a:noFill/>
        </p:spPr>
      </p:pic>
      <p:pic>
        <p:nvPicPr>
          <p:cNvPr id="19462" name="Picture 6" descr="http://player.myshared.ru/238475/data/images/img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0133" y="2610233"/>
            <a:ext cx="1983734" cy="1884130"/>
          </a:xfrm>
          <a:prstGeom prst="rect">
            <a:avLst/>
          </a:prstGeom>
          <a:noFill/>
        </p:spPr>
      </p:pic>
      <p:pic>
        <p:nvPicPr>
          <p:cNvPr id="19464" name="Picture 8" descr="&amp;pcy;&amp;ocy;&amp;lcy;&amp;ocy;&amp;tcy;&amp;iecy;&amp;ncy;&amp;tscy;&amp;iecy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4581128"/>
            <a:ext cx="1956421" cy="1436535"/>
          </a:xfrm>
          <a:prstGeom prst="rect">
            <a:avLst/>
          </a:prstGeom>
          <a:noFill/>
        </p:spPr>
      </p:pic>
      <p:pic>
        <p:nvPicPr>
          <p:cNvPr id="19466" name="Picture 10" descr="&amp;ocy;&amp;bcy;&amp;shchcy;&amp;iecy;&amp;ncy;&amp;icy;&amp;iecy;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0152" y="4797152"/>
            <a:ext cx="2130584" cy="15150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Симптомы заболевания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5757874" cy="3929090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в</a:t>
            </a:r>
            <a:r>
              <a:rPr lang="ru-RU" dirty="0" smtClean="0">
                <a:solidFill>
                  <a:srgbClr val="002060"/>
                </a:solidFill>
              </a:rPr>
              <a:t>ысокая </a:t>
            </a:r>
            <a:r>
              <a:rPr lang="ru-RU" dirty="0" smtClean="0">
                <a:solidFill>
                  <a:srgbClr val="002060"/>
                </a:solidFill>
              </a:rPr>
              <a:t>температура;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озноб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боль </a:t>
            </a:r>
            <a:r>
              <a:rPr lang="ru-RU" dirty="0" smtClean="0">
                <a:solidFill>
                  <a:srgbClr val="002060"/>
                </a:solidFill>
              </a:rPr>
              <a:t>и ломота во всём теле;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кашель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головная </a:t>
            </a:r>
            <a:r>
              <a:rPr lang="ru-RU" dirty="0" smtClean="0">
                <a:solidFill>
                  <a:srgbClr val="002060"/>
                </a:solidFill>
              </a:rPr>
              <a:t>боль;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насморк </a:t>
            </a:r>
            <a:r>
              <a:rPr lang="ru-RU" dirty="0" smtClean="0">
                <a:solidFill>
                  <a:srgbClr val="002060"/>
                </a:solidFill>
              </a:rPr>
              <a:t>или заложенность </a:t>
            </a:r>
            <a:r>
              <a:rPr lang="ru-RU" dirty="0" smtClean="0">
                <a:solidFill>
                  <a:srgbClr val="002060"/>
                </a:solidFill>
              </a:rPr>
              <a:t>носа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0482" name="Picture 2" descr="&amp;scy;&amp;icy;&amp;mcy;&amp;pcy;&amp;tcy;&amp;ocy;&amp;mcy;&amp;y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2708920"/>
            <a:ext cx="1609344" cy="23637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5828" y="548680"/>
            <a:ext cx="8229600" cy="3828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Профилактика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851920" y="1772816"/>
            <a:ext cx="4500594" cy="2257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основным </a:t>
            </a:r>
            <a:r>
              <a:rPr lang="ru-RU" dirty="0" smtClean="0">
                <a:solidFill>
                  <a:srgbClr val="002060"/>
                </a:solidFill>
              </a:rPr>
              <a:t>средством профилактики ГРИППА    является ВАКЦИНАЦИЯ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6" name="Picture 4" descr="&amp;pcy;&amp;rcy;&amp;icy;&amp;vcy;&amp;icy;&amp;vcy;&amp;kcy;&amp;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5828" y="2060848"/>
            <a:ext cx="2343204" cy="3213275"/>
          </a:xfrm>
          <a:prstGeom prst="rect">
            <a:avLst/>
          </a:prstGeom>
          <a:noFill/>
        </p:spPr>
      </p:pic>
      <p:pic>
        <p:nvPicPr>
          <p:cNvPr id="7" name="Picture 2" descr="&amp;vcy;&amp;acy;&amp;kcy;&amp;tscy;&amp;icy;&amp;ncy;&amp;acy;&amp;tscy;&amp;icy;&amp;yacy;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3933056"/>
            <a:ext cx="1788510" cy="15167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/>
              <a:t>Профилактика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03848" y="1720758"/>
            <a:ext cx="5257808" cy="27146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- комфортный </a:t>
            </a:r>
            <a:r>
              <a:rPr lang="ru-RU" sz="2800" dirty="0" smtClean="0">
                <a:solidFill>
                  <a:srgbClr val="002060"/>
                </a:solidFill>
              </a:rPr>
              <a:t>температурный режим помещений;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- регулярное </a:t>
            </a:r>
            <a:r>
              <a:rPr lang="ru-RU" sz="2800" dirty="0" smtClean="0">
                <a:solidFill>
                  <a:srgbClr val="002060"/>
                </a:solidFill>
              </a:rPr>
              <a:t>проветривание, влажная уборка помещений;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- одежда </a:t>
            </a:r>
            <a:r>
              <a:rPr lang="ru-RU" sz="2800" dirty="0" smtClean="0">
                <a:solidFill>
                  <a:srgbClr val="002060"/>
                </a:solidFill>
              </a:rPr>
              <a:t>по погоде.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22530" name="Picture 2" descr="&amp;ucy;&amp;bcy;&amp;ocy;&amp;rcy;&amp;kcy;&amp;acy;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5" y="1357298"/>
            <a:ext cx="1991942" cy="1927686"/>
          </a:xfrm>
          <a:prstGeom prst="rect">
            <a:avLst/>
          </a:prstGeom>
          <a:noFill/>
        </p:spPr>
      </p:pic>
      <p:pic>
        <p:nvPicPr>
          <p:cNvPr id="22532" name="Picture 4" descr="&amp;ucy;&amp;bcy;&amp;ocy;&amp;rcy;&amp;kcy;&amp;a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725144"/>
            <a:ext cx="1770560" cy="1573832"/>
          </a:xfrm>
          <a:prstGeom prst="rect">
            <a:avLst/>
          </a:prstGeom>
          <a:noFill/>
        </p:spPr>
      </p:pic>
      <p:pic>
        <p:nvPicPr>
          <p:cNvPr id="22534" name="Picture 6" descr="&amp;ucy;&amp;bcy;&amp;ocy;&amp;rcy;&amp;kcy;&amp;acy;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5013176"/>
            <a:ext cx="1928623" cy="1518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000131"/>
          </a:xfrm>
        </p:spPr>
        <p:txBody>
          <a:bodyPr/>
          <a:lstStyle/>
          <a:p>
            <a:r>
              <a:rPr lang="ru-RU" dirty="0" smtClean="0"/>
              <a:t>Профилактика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2143116"/>
            <a:ext cx="4500594" cy="3786214"/>
          </a:xfrm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ru-RU" sz="2800" dirty="0" smtClean="0">
                <a:solidFill>
                  <a:srgbClr val="002060"/>
                </a:solidFill>
              </a:rPr>
              <a:t>прикрывайте </a:t>
            </a:r>
            <a:r>
              <a:rPr lang="ru-RU" sz="2800" dirty="0" smtClean="0">
                <a:solidFill>
                  <a:srgbClr val="002060"/>
                </a:solidFill>
              </a:rPr>
              <a:t>рот и нос </a:t>
            </a:r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при </a:t>
            </a:r>
            <a:r>
              <a:rPr lang="ru-RU" sz="2800" dirty="0" smtClean="0">
                <a:solidFill>
                  <a:srgbClr val="002060"/>
                </a:solidFill>
              </a:rPr>
              <a:t>чихании;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- избегайте </a:t>
            </a:r>
            <a:r>
              <a:rPr lang="ru-RU" sz="2800" dirty="0" smtClean="0">
                <a:solidFill>
                  <a:srgbClr val="002060"/>
                </a:solidFill>
              </a:rPr>
              <a:t>прикосновений к своему рту;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- соблюдайте </a:t>
            </a:r>
            <a:r>
              <a:rPr lang="ru-RU" sz="2800" dirty="0" smtClean="0">
                <a:solidFill>
                  <a:srgbClr val="002060"/>
                </a:solidFill>
              </a:rPr>
              <a:t>«дистанцию» при общении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23556" name="Picture 4" descr="&amp;chcy;&amp;icy;&amp;khcy;&amp;acy;&amp;ncy;&amp;icy;&amp;ie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420888"/>
            <a:ext cx="1728192" cy="1200133"/>
          </a:xfrm>
          <a:prstGeom prst="rect">
            <a:avLst/>
          </a:prstGeom>
          <a:noFill/>
        </p:spPr>
      </p:pic>
      <p:pic>
        <p:nvPicPr>
          <p:cNvPr id="23558" name="Picture 6" descr="&amp;chcy;&amp;icy;&amp;khcy;&amp;acy;&amp;ncy;&amp;icy;&amp;iecy;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5301208"/>
            <a:ext cx="1720158" cy="1021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6248" y="571480"/>
            <a:ext cx="4200500" cy="928694"/>
          </a:xfrm>
        </p:spPr>
        <p:txBody>
          <a:bodyPr>
            <a:normAutofit/>
          </a:bodyPr>
          <a:lstStyle/>
          <a:p>
            <a:r>
              <a:rPr lang="ru-RU" dirty="0" smtClean="0"/>
              <a:t>Профилактика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4" y="1643050"/>
            <a:ext cx="3929090" cy="285752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- тщательно </a:t>
            </a:r>
            <a:r>
              <a:rPr lang="ru-RU" dirty="0" smtClean="0">
                <a:solidFill>
                  <a:srgbClr val="002060"/>
                </a:solidFill>
              </a:rPr>
              <a:t>и часто мойте руки с мылом или протирайте их дезинфицирующими средствами.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8674" name="Picture 2" descr="http://player.myshared.ru/238475/data/images/img2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916832"/>
            <a:ext cx="1971666" cy="2504890"/>
          </a:xfrm>
          <a:prstGeom prst="rect">
            <a:avLst/>
          </a:prstGeom>
          <a:noFill/>
        </p:spPr>
      </p:pic>
      <p:pic>
        <p:nvPicPr>
          <p:cNvPr id="28676" name="Picture 4" descr="http://player.myshared.ru/238475/data/images/img2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5013176"/>
            <a:ext cx="2016224" cy="11634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868" y="500043"/>
            <a:ext cx="4886332" cy="928693"/>
          </a:xfrm>
        </p:spPr>
        <p:txBody>
          <a:bodyPr>
            <a:normAutofit/>
          </a:bodyPr>
          <a:lstStyle/>
          <a:p>
            <a:r>
              <a:rPr lang="ru-RU" dirty="0" smtClean="0"/>
              <a:t>Профилактика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51152" y="2096281"/>
            <a:ext cx="4214842" cy="314327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- избегайте </a:t>
            </a:r>
            <a:r>
              <a:rPr lang="ru-RU" sz="2800" dirty="0" smtClean="0">
                <a:solidFill>
                  <a:srgbClr val="002060"/>
                </a:solidFill>
              </a:rPr>
              <a:t>контактов с людьми, которые могут быть больными;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- сократите </a:t>
            </a:r>
            <a:r>
              <a:rPr lang="ru-RU" sz="2800" dirty="0" smtClean="0">
                <a:solidFill>
                  <a:srgbClr val="002060"/>
                </a:solidFill>
              </a:rPr>
              <a:t>время пребывания в местах скопления людей.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29698" name="Picture 2" descr="&amp;gcy;&amp;ocy;&amp;scy;&amp;tcy;&amp;icy;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268760"/>
            <a:ext cx="1912296" cy="2076208"/>
          </a:xfrm>
          <a:prstGeom prst="rect">
            <a:avLst/>
          </a:prstGeom>
          <a:noFill/>
        </p:spPr>
      </p:pic>
      <p:pic>
        <p:nvPicPr>
          <p:cNvPr id="29700" name="Picture 4" descr="&amp;gcy;&amp;ocy;&amp;scy;&amp;tcy;&amp;icy;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8108" y="4365104"/>
            <a:ext cx="1975077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8992" y="1"/>
            <a:ext cx="5029208" cy="1571611"/>
          </a:xfrm>
        </p:spPr>
        <p:txBody>
          <a:bodyPr/>
          <a:lstStyle/>
          <a:p>
            <a:r>
              <a:rPr lang="ru-RU" dirty="0" smtClean="0"/>
              <a:t>Профилактика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1500174"/>
            <a:ext cx="4643470" cy="271464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ЗДОРОВЫЙ </a:t>
            </a:r>
            <a:r>
              <a:rPr lang="ru-RU" dirty="0" smtClean="0">
                <a:solidFill>
                  <a:srgbClr val="002060"/>
                </a:solidFill>
              </a:rPr>
              <a:t>ОБРАЗ ЖИЗНИ: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 достаточный </a:t>
            </a:r>
            <a:r>
              <a:rPr lang="ru-RU" dirty="0" smtClean="0">
                <a:solidFill>
                  <a:srgbClr val="002060"/>
                </a:solidFill>
              </a:rPr>
              <a:t>сон;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 правильное </a:t>
            </a:r>
            <a:r>
              <a:rPr lang="ru-RU" dirty="0" smtClean="0">
                <a:solidFill>
                  <a:srgbClr val="002060"/>
                </a:solidFill>
              </a:rPr>
              <a:t>питание;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 закаливание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 физическая </a:t>
            </a:r>
            <a:r>
              <a:rPr lang="ru-RU" dirty="0" smtClean="0">
                <a:solidFill>
                  <a:srgbClr val="002060"/>
                </a:solidFill>
              </a:rPr>
              <a:t>активность.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0722" name="Picture 2" descr="&amp;Zcy;&amp;Ocy;&amp;ZH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500174"/>
            <a:ext cx="1483395" cy="1251615"/>
          </a:xfrm>
          <a:prstGeom prst="rect">
            <a:avLst/>
          </a:prstGeom>
          <a:noFill/>
        </p:spPr>
      </p:pic>
      <p:pic>
        <p:nvPicPr>
          <p:cNvPr id="30724" name="Picture 4" descr="&amp;Zcy;&amp;Ocy;&amp;ZHcy;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573081"/>
            <a:ext cx="1495490" cy="1301274"/>
          </a:xfrm>
          <a:prstGeom prst="rect">
            <a:avLst/>
          </a:prstGeom>
          <a:noFill/>
        </p:spPr>
      </p:pic>
      <p:pic>
        <p:nvPicPr>
          <p:cNvPr id="30726" name="Picture 6" descr="&amp;Zcy;&amp;Ocy;&amp;ZHcy;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4941168"/>
            <a:ext cx="1872208" cy="1171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</TotalTime>
  <Words>230</Words>
  <Application>Microsoft Office PowerPoint</Application>
  <PresentationFormat>Экран (4:3)</PresentationFormat>
  <Paragraphs>46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Тема Office</vt:lpstr>
      <vt:lpstr>Профилактика ГРИППА И ОРВИ</vt:lpstr>
      <vt:lpstr>   Пути передачи инфекции </vt:lpstr>
      <vt:lpstr>Симптомы заболевания</vt:lpstr>
      <vt:lpstr>Профилактика</vt:lpstr>
      <vt:lpstr>Профилактика</vt:lpstr>
      <vt:lpstr>Профилактика</vt:lpstr>
      <vt:lpstr>Профилактика</vt:lpstr>
      <vt:lpstr>Профилактика</vt:lpstr>
      <vt:lpstr>Профилактика</vt:lpstr>
      <vt:lpstr>Профилактика</vt:lpstr>
      <vt:lpstr>  Я заболел. Что делать?</vt:lpstr>
      <vt:lpstr>Если в доме больной?</vt:lpstr>
      <vt:lpstr>Будьте здоровы!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lyceum1557(1comp)</dc:creator>
  <cp:lastModifiedBy>lyceum1557(1comp)</cp:lastModifiedBy>
  <cp:revision>63</cp:revision>
  <dcterms:modified xsi:type="dcterms:W3CDTF">2019-09-04T06:58:00Z</dcterms:modified>
</cp:coreProperties>
</file>